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Lobster" panose="020B0604020202020204" charset="0"/>
      <p:regular r:id="rId16"/>
    </p:embeddedFont>
    <p:embeddedFont>
      <p:font typeface="Maven Pro" panose="020B0604020202020204" charset="0"/>
      <p:regular r:id="rId17"/>
      <p:bold r:id="rId18"/>
    </p:embeddedFont>
    <p:embeddedFont>
      <p:font typeface="Nuni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120e5340361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120e5340361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20e5340361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120e5340361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20e5340361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120e5340361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20e5340361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20e5340361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787619a6af3ebf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787619a6af3ebf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8d99c88a9724d0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8d99c88a9724d0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20e534036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20e534036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fe66f4a9e749cf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3fe66f4a9e749cf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20e5340361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20e5340361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20e5340361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20e5340361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20e5340361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20e5340361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20e5340361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120e5340361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Do Our Experiences Cause Our Fears and Phobias?</a:t>
            </a:r>
            <a:r>
              <a:rPr lang="en"/>
              <a:t> 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2546700" y="3797550"/>
            <a:ext cx="5807700" cy="9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>
                <a:latin typeface="Lobster"/>
                <a:ea typeface="Lobster"/>
                <a:cs typeface="Lobster"/>
                <a:sym typeface="Lobster"/>
              </a:rPr>
              <a:t>By Ava, Ella &amp; Matthew</a:t>
            </a:r>
            <a:endParaRPr sz="3000" i="1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2"/>
          <p:cNvSpPr txBox="1">
            <a:spLocks noGrp="1"/>
          </p:cNvSpPr>
          <p:nvPr>
            <p:ph type="ctrTitle"/>
          </p:nvPr>
        </p:nvSpPr>
        <p:spPr>
          <a:xfrm>
            <a:off x="824000" y="-375250"/>
            <a:ext cx="7885800" cy="20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dirty="0">
                <a:latin typeface="Lobster"/>
                <a:ea typeface="Lobster"/>
                <a:cs typeface="Lobster"/>
                <a:sym typeface="Lobster"/>
              </a:rPr>
              <a:t>So, </a:t>
            </a:r>
            <a:r>
              <a:rPr lang="en-IE" sz="3800" dirty="0">
                <a:latin typeface="Lobster"/>
                <a:ea typeface="Lobster"/>
                <a:cs typeface="Lobster"/>
                <a:sym typeface="Lobster"/>
              </a:rPr>
              <a:t>I</a:t>
            </a:r>
            <a:r>
              <a:rPr lang="en" sz="3800" dirty="0">
                <a:latin typeface="Lobster"/>
                <a:ea typeface="Lobster"/>
                <a:cs typeface="Lobster"/>
                <a:sym typeface="Lobster"/>
              </a:rPr>
              <a:t>s It Our Experiences That Cause our Fears and phobias?</a:t>
            </a:r>
            <a:endParaRPr sz="3800" dirty="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41" name="Google Shape;341;p22"/>
          <p:cNvSpPr txBox="1">
            <a:spLocks noGrp="1"/>
          </p:cNvSpPr>
          <p:nvPr>
            <p:ph type="subTitle" idx="1"/>
          </p:nvPr>
        </p:nvSpPr>
        <p:spPr>
          <a:xfrm>
            <a:off x="824000" y="1326050"/>
            <a:ext cx="7885800" cy="34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obster"/>
                <a:ea typeface="Lobster"/>
                <a:cs typeface="Lobster"/>
                <a:sym typeface="Lobster"/>
              </a:rPr>
              <a:t>According to research, by the MAYO Clinic in 2016, many phobias develop as a result of negative experiences related to a specific object or situation. They also stated that genetics and environment play a part in developing fears and phobias.</a:t>
            </a:r>
            <a:endParaRPr sz="19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obster"/>
                <a:ea typeface="Lobster"/>
                <a:cs typeface="Lobster"/>
                <a:sym typeface="Lobster"/>
              </a:rPr>
              <a:t>Villafuerte and Burmeister from the Mental Health Research Institute in Watson , Michigan also stated that genetics may have a role to play in why some people develop fears and phobias. </a:t>
            </a:r>
            <a:endParaRPr sz="19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Lobster"/>
                <a:ea typeface="Lobster"/>
                <a:cs typeface="Lobster"/>
                <a:sym typeface="Lobster"/>
              </a:rPr>
              <a:t>They found that first-degree relatives of someone suffering from a phobia are 3 times more likely to develop a phobia. They also found that if a twin suffers from a specific phobia the second twin has a 30% chan</a:t>
            </a:r>
            <a:r>
              <a:rPr lang="en-IE" sz="1900" dirty="0">
                <a:latin typeface="Lobster"/>
                <a:ea typeface="Lobster"/>
                <a:cs typeface="Lobster"/>
                <a:sym typeface="Lobster"/>
              </a:rPr>
              <a:t>c</a:t>
            </a:r>
            <a:r>
              <a:rPr lang="en" sz="1900" dirty="0">
                <a:latin typeface="Lobster"/>
                <a:ea typeface="Lobster"/>
                <a:cs typeface="Lobster"/>
                <a:sym typeface="Lobster"/>
              </a:rPr>
              <a:t>e of developing a specific phobia compared to the 10% chance of someone in the general population developing one.</a:t>
            </a:r>
            <a:endParaRPr sz="1900" dirty="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3"/>
          <p:cNvSpPr txBox="1">
            <a:spLocks noGrp="1"/>
          </p:cNvSpPr>
          <p:nvPr>
            <p:ph type="ctrTitle"/>
          </p:nvPr>
        </p:nvSpPr>
        <p:spPr>
          <a:xfrm>
            <a:off x="824000" y="200925"/>
            <a:ext cx="80748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Lobster"/>
                <a:ea typeface="Lobster"/>
                <a:cs typeface="Lobster"/>
                <a:sym typeface="Lobster"/>
              </a:rPr>
              <a:t>Little Albert Experiment</a:t>
            </a:r>
            <a:endParaRPr sz="45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47" name="Google Shape;347;p23"/>
          <p:cNvSpPr txBox="1">
            <a:spLocks noGrp="1"/>
          </p:cNvSpPr>
          <p:nvPr>
            <p:ph type="subTitle" idx="1"/>
          </p:nvPr>
        </p:nvSpPr>
        <p:spPr>
          <a:xfrm>
            <a:off x="673300" y="843850"/>
            <a:ext cx="7504200" cy="3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2260" dirty="0">
                <a:latin typeface="Lobster"/>
                <a:ea typeface="Lobster"/>
                <a:cs typeface="Lobster"/>
                <a:sym typeface="Lobster"/>
              </a:rPr>
              <a:t>In 1920 J.B. Watson, a pioneering psychologist, carried out the ‘Little Albert Experiment’</a:t>
            </a: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2260" dirty="0">
                <a:latin typeface="Lobster"/>
                <a:ea typeface="Lobster"/>
                <a:cs typeface="Lobster"/>
                <a:sym typeface="Lobster"/>
              </a:rPr>
              <a:t>Albert was a 9 month old baby who was conditioned to develop a fear of rats. Before the experiment he played happily with the rats.</a:t>
            </a: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2260" dirty="0">
                <a:latin typeface="Lobster"/>
                <a:ea typeface="Lobster"/>
                <a:cs typeface="Lobster"/>
                <a:sym typeface="Lobster"/>
              </a:rPr>
              <a:t>However, after the experiment, he developed a fear of rats and other furry things after the researchers banged a hammer against a steel pole everytime he went to touch the rat. </a:t>
            </a: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2260" dirty="0">
                <a:latin typeface="Lobster"/>
                <a:ea typeface="Lobster"/>
                <a:cs typeface="Lobster"/>
                <a:sym typeface="Lobster"/>
              </a:rPr>
              <a:t>He was conditioned to become afraid of the rat and other furry items including Santa Claus’ beard!!</a:t>
            </a: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endParaRPr sz="226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en" sz="2260" dirty="0">
                <a:latin typeface="Lobster"/>
                <a:ea typeface="Lobster"/>
                <a:cs typeface="Lobster"/>
                <a:sym typeface="Lobster"/>
              </a:rPr>
              <a:t>This is an experiment we DO NOT AGREE WITH!</a:t>
            </a:r>
            <a:endParaRPr sz="2260" dirty="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4"/>
          <p:cNvSpPr txBox="1">
            <a:spLocks noGrp="1"/>
          </p:cNvSpPr>
          <p:nvPr>
            <p:ph type="ctrTitle"/>
          </p:nvPr>
        </p:nvSpPr>
        <p:spPr>
          <a:xfrm>
            <a:off x="824000" y="401825"/>
            <a:ext cx="7755300" cy="100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Lobster"/>
                <a:ea typeface="Lobster"/>
                <a:cs typeface="Lobster"/>
                <a:sym typeface="Lobster"/>
              </a:rPr>
              <a:t>Conclusion</a:t>
            </a:r>
            <a:endParaRPr sz="45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53" name="Google Shape;353;p24"/>
          <p:cNvSpPr txBox="1">
            <a:spLocks noGrp="1"/>
          </p:cNvSpPr>
          <p:nvPr>
            <p:ph type="subTitle" idx="1"/>
          </p:nvPr>
        </p:nvSpPr>
        <p:spPr>
          <a:xfrm>
            <a:off x="824000" y="1356200"/>
            <a:ext cx="7252800" cy="34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52" dirty="0">
                <a:latin typeface="Lobster"/>
                <a:ea typeface="Lobster"/>
                <a:cs typeface="Lobster"/>
                <a:sym typeface="Lobster"/>
              </a:rPr>
              <a:t>As we are born with only two innate fears we have come to the conclusion that our experiences </a:t>
            </a:r>
            <a:r>
              <a:rPr lang="en" sz="3252" b="1" i="1" dirty="0">
                <a:latin typeface="Lobster"/>
                <a:ea typeface="Lobster"/>
                <a:cs typeface="Lobster"/>
                <a:sym typeface="Lobster"/>
              </a:rPr>
              <a:t>do</a:t>
            </a:r>
            <a:r>
              <a:rPr lang="en" sz="3252" dirty="0">
                <a:latin typeface="Lobster"/>
                <a:ea typeface="Lobster"/>
                <a:cs typeface="Lobster"/>
                <a:sym typeface="Lobster"/>
              </a:rPr>
              <a:t>  cause our fears or phobias.</a:t>
            </a:r>
            <a:endParaRPr sz="3252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52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52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52" dirty="0">
                <a:latin typeface="Lobster"/>
                <a:ea typeface="Lobster"/>
                <a:cs typeface="Lobster"/>
                <a:sym typeface="Lobster"/>
              </a:rPr>
              <a:t>We have learned, however, that genetics may also play an important part in why somebody may develop a fear or phobia. </a:t>
            </a:r>
            <a:endParaRPr sz="3252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5"/>
          <p:cNvSpPr txBox="1">
            <a:spLocks noGrp="1"/>
          </p:cNvSpPr>
          <p:nvPr>
            <p:ph type="ctrTitle"/>
          </p:nvPr>
        </p:nvSpPr>
        <p:spPr>
          <a:xfrm>
            <a:off x="763500" y="974450"/>
            <a:ext cx="7008300" cy="24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0" dirty="0">
                <a:latin typeface="Lobster"/>
                <a:ea typeface="Lobster"/>
                <a:cs typeface="Lobster"/>
                <a:sym typeface="Lobster"/>
              </a:rPr>
              <a:t>Thank you Dr. Katie Ryan! </a:t>
            </a:r>
            <a:endParaRPr sz="5500" b="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 b="0" dirty="0">
                <a:latin typeface="Lobster"/>
                <a:ea typeface="Lobster"/>
                <a:cs typeface="Lobster"/>
                <a:sym typeface="Lobster"/>
              </a:rPr>
              <a:t>We hope you enjoyed our presentation!</a:t>
            </a:r>
            <a:endParaRPr sz="5500" b="0" dirty="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ctrTitle"/>
          </p:nvPr>
        </p:nvSpPr>
        <p:spPr>
          <a:xfrm>
            <a:off x="824000" y="483950"/>
            <a:ext cx="7381500" cy="11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Why did we pick this topic? 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284" name="Google Shape;284;p14"/>
          <p:cNvSpPr txBox="1">
            <a:spLocks noGrp="1"/>
          </p:cNvSpPr>
          <p:nvPr>
            <p:ph type="subTitle" idx="1"/>
          </p:nvPr>
        </p:nvSpPr>
        <p:spPr>
          <a:xfrm>
            <a:off x="494675" y="1621550"/>
            <a:ext cx="7050900" cy="26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brainstormed ideas 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continued to narrow down ideas until we were left with the topic that interested us the most!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ctrTitle"/>
          </p:nvPr>
        </p:nvSpPr>
        <p:spPr>
          <a:xfrm>
            <a:off x="824000" y="577225"/>
            <a:ext cx="7502700" cy="10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How Did We Carry Out This Project? 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290" name="Google Shape;290;p15"/>
          <p:cNvSpPr txBox="1">
            <a:spLocks noGrp="1"/>
          </p:cNvSpPr>
          <p:nvPr>
            <p:ph type="subTitle" idx="1"/>
          </p:nvPr>
        </p:nvSpPr>
        <p:spPr>
          <a:xfrm>
            <a:off x="272100" y="1285275"/>
            <a:ext cx="8871900" cy="44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404812" algn="l" rtl="0">
              <a:spcBef>
                <a:spcPts val="0"/>
              </a:spcBef>
              <a:spcAft>
                <a:spcPts val="0"/>
              </a:spcAft>
              <a:buSzPct val="100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created a survey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404812" algn="l" rtl="0">
              <a:spcBef>
                <a:spcPts val="0"/>
              </a:spcBef>
              <a:spcAft>
                <a:spcPts val="0"/>
              </a:spcAft>
              <a:buSzPct val="100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gave the survey to students and teachers, as well as some family members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404812" algn="l" rtl="0">
              <a:spcBef>
                <a:spcPts val="0"/>
              </a:spcBef>
              <a:spcAft>
                <a:spcPts val="0"/>
              </a:spcAft>
              <a:buSzPct val="100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collected the completed surveys, looked at, and recorded the results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404812" algn="l" rtl="0">
              <a:spcBef>
                <a:spcPts val="0"/>
              </a:spcBef>
              <a:spcAft>
                <a:spcPts val="0"/>
              </a:spcAft>
              <a:buSzPct val="100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We researched the project using the Internet 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404812" algn="l" rtl="0">
              <a:spcBef>
                <a:spcPts val="0"/>
              </a:spcBef>
              <a:spcAft>
                <a:spcPts val="0"/>
              </a:spcAft>
              <a:buSzPct val="100000"/>
              <a:buFont typeface="Lobster"/>
              <a:buChar char="●"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Finally, we put our survey results and research into this presentation to attempt to answer the question: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i="1" u="sng">
                <a:latin typeface="Lobster"/>
                <a:ea typeface="Lobster"/>
                <a:cs typeface="Lobster"/>
                <a:sym typeface="Lobster"/>
              </a:rPr>
              <a:t>Do Our Experiences Cause Our Fears And Phobias? </a:t>
            </a:r>
            <a:endParaRPr sz="3000" i="1" u="sng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u="sng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ctrTitle"/>
          </p:nvPr>
        </p:nvSpPr>
        <p:spPr>
          <a:xfrm>
            <a:off x="281275" y="200875"/>
            <a:ext cx="3063900" cy="1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Our Survey 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837525" y="200875"/>
            <a:ext cx="4581000" cy="476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6"/>
          <p:cNvSpPr txBox="1"/>
          <p:nvPr/>
        </p:nvSpPr>
        <p:spPr>
          <a:xfrm>
            <a:off x="924225" y="833800"/>
            <a:ext cx="5786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8" name="Google Shape;298;p16"/>
          <p:cNvSpPr txBox="1"/>
          <p:nvPr/>
        </p:nvSpPr>
        <p:spPr>
          <a:xfrm>
            <a:off x="3927950" y="311425"/>
            <a:ext cx="449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4825" y="0"/>
            <a:ext cx="5173824" cy="5093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ctrTitle"/>
          </p:nvPr>
        </p:nvSpPr>
        <p:spPr>
          <a:xfrm>
            <a:off x="939600" y="660725"/>
            <a:ext cx="3882300" cy="68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40">
                <a:latin typeface="Lobster"/>
                <a:ea typeface="Lobster"/>
                <a:cs typeface="Lobster"/>
                <a:sym typeface="Lobster"/>
              </a:rPr>
              <a:t>Results Of Survey</a:t>
            </a:r>
            <a:endParaRPr sz="404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05" name="Google Shape;305;p17"/>
          <p:cNvSpPr txBox="1">
            <a:spLocks noGrp="1"/>
          </p:cNvSpPr>
          <p:nvPr>
            <p:ph type="subTitle" idx="1"/>
          </p:nvPr>
        </p:nvSpPr>
        <p:spPr>
          <a:xfrm>
            <a:off x="824000" y="1758025"/>
            <a:ext cx="3632400" cy="28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Lobster"/>
                <a:ea typeface="Lobster"/>
                <a:cs typeface="Lobster"/>
                <a:sym typeface="Lobster"/>
              </a:rPr>
              <a:t>Out of 109 people surveyed 88 reported that they had a fear or phobia!</a:t>
            </a:r>
            <a:endParaRPr sz="300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9500" y="660713"/>
            <a:ext cx="3759700" cy="3822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>
            <a:spLocks noGrp="1"/>
          </p:cNvSpPr>
          <p:nvPr>
            <p:ph type="ctrTitle"/>
          </p:nvPr>
        </p:nvSpPr>
        <p:spPr>
          <a:xfrm>
            <a:off x="824000" y="612800"/>
            <a:ext cx="7494000" cy="11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What are Fears and Phobias?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12" name="Google Shape;312;p18"/>
          <p:cNvSpPr txBox="1">
            <a:spLocks noGrp="1"/>
          </p:cNvSpPr>
          <p:nvPr>
            <p:ph type="subTitle" idx="1"/>
          </p:nvPr>
        </p:nvSpPr>
        <p:spPr>
          <a:xfrm>
            <a:off x="824000" y="2159875"/>
            <a:ext cx="7594500" cy="21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latin typeface="Lobster"/>
                <a:ea typeface="Lobster"/>
                <a:cs typeface="Lobster"/>
                <a:sym typeface="Lobster"/>
              </a:rPr>
              <a:t>A fear is a normal reaction to a threat, whereas a phobia is an irrational fear response even when you are not in danger.</a:t>
            </a:r>
            <a:endParaRPr sz="27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"/>
          <p:cNvSpPr txBox="1">
            <a:spLocks noGrp="1"/>
          </p:cNvSpPr>
          <p:nvPr>
            <p:ph type="ctrTitle"/>
          </p:nvPr>
        </p:nvSpPr>
        <p:spPr>
          <a:xfrm>
            <a:off x="824000" y="572625"/>
            <a:ext cx="7966200" cy="9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What Fears or Phobias Did People Report Having?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18" name="Google Shape;318;p19"/>
          <p:cNvSpPr txBox="1">
            <a:spLocks noGrp="1"/>
          </p:cNvSpPr>
          <p:nvPr>
            <p:ph type="subTitle" idx="1"/>
          </p:nvPr>
        </p:nvSpPr>
        <p:spPr>
          <a:xfrm>
            <a:off x="824000" y="1747975"/>
            <a:ext cx="6921300" cy="31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Dying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Falling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Darkness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Flying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Tight spaces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Horses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Ghosts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551">
                <a:latin typeface="Lobster"/>
                <a:ea typeface="Lobster"/>
                <a:cs typeface="Lobster"/>
                <a:sym typeface="Lobster"/>
              </a:rPr>
              <a:t>Rats</a:t>
            </a:r>
            <a:endParaRPr sz="2551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567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19" name="Google Shape;319;p19"/>
          <p:cNvSpPr txBox="1"/>
          <p:nvPr/>
        </p:nvSpPr>
        <p:spPr>
          <a:xfrm>
            <a:off x="3013775" y="1778125"/>
            <a:ext cx="22905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Lifts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Escalators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Getting Lost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Vacuum Cleaners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Needles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Mice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Snakes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20" name="Google Shape;320;p19"/>
          <p:cNvSpPr txBox="1"/>
          <p:nvPr/>
        </p:nvSpPr>
        <p:spPr>
          <a:xfrm>
            <a:off x="5907000" y="1838400"/>
            <a:ext cx="25215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People Chewing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Clowns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Drowning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Insects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Losing Family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Dogs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Bees</a:t>
            </a: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0"/>
          <p:cNvSpPr txBox="1">
            <a:spLocks noGrp="1"/>
          </p:cNvSpPr>
          <p:nvPr>
            <p:ph type="ctrTitle"/>
          </p:nvPr>
        </p:nvSpPr>
        <p:spPr>
          <a:xfrm>
            <a:off x="562800" y="140650"/>
            <a:ext cx="7795500" cy="68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Results From Survey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26" name="Google Shape;326;p20"/>
          <p:cNvSpPr txBox="1">
            <a:spLocks noGrp="1"/>
          </p:cNvSpPr>
          <p:nvPr>
            <p:ph type="subTitle" idx="1"/>
          </p:nvPr>
        </p:nvSpPr>
        <p:spPr>
          <a:xfrm>
            <a:off x="824000" y="1225600"/>
            <a:ext cx="4255500" cy="30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obster"/>
                <a:ea typeface="Lobster"/>
                <a:cs typeface="Lobster"/>
                <a:sym typeface="Lobster"/>
              </a:rPr>
              <a:t>50 % of the people we surveyed believed that their fear or phobia came from an experience(s) that they had!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Lobster"/>
                <a:ea typeface="Lobster"/>
                <a:cs typeface="Lobster"/>
                <a:sym typeface="Lobster"/>
              </a:rPr>
              <a:t>Most of the people believed that this fear came from an experience in their childhood or  adolescence.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327" name="Google Shape;3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5800" y="925900"/>
            <a:ext cx="2395639" cy="4014950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20"/>
          <p:cNvSpPr txBox="1"/>
          <p:nvPr/>
        </p:nvSpPr>
        <p:spPr>
          <a:xfrm>
            <a:off x="6228450" y="2360775"/>
            <a:ext cx="111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"/>
          <p:cNvSpPr txBox="1">
            <a:spLocks noGrp="1"/>
          </p:cNvSpPr>
          <p:nvPr>
            <p:ph type="ctrTitle"/>
          </p:nvPr>
        </p:nvSpPr>
        <p:spPr>
          <a:xfrm>
            <a:off x="824000" y="281275"/>
            <a:ext cx="76548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Are We Born With Any Fears or Phobias?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334" name="Google Shape;334;p21"/>
          <p:cNvSpPr txBox="1">
            <a:spLocks noGrp="1"/>
          </p:cNvSpPr>
          <p:nvPr>
            <p:ph type="subTitle" idx="1"/>
          </p:nvPr>
        </p:nvSpPr>
        <p:spPr>
          <a:xfrm>
            <a:off x="824000" y="1456650"/>
            <a:ext cx="7092300" cy="17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obster"/>
                <a:ea typeface="Lobster"/>
                <a:cs typeface="Lobster"/>
                <a:sym typeface="Lobster"/>
              </a:rPr>
              <a:t>After some research we found out that we are born with two innate fears:</a:t>
            </a:r>
            <a:endParaRPr sz="23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Lobster"/>
                <a:ea typeface="Lobster"/>
                <a:cs typeface="Lobster"/>
                <a:sym typeface="Lobster"/>
              </a:rPr>
              <a:t>Falling &amp; Loud Noises</a:t>
            </a:r>
            <a:endParaRPr sz="230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335" name="Google Shape;3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900" y="3134325"/>
            <a:ext cx="3044450" cy="20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612</Words>
  <Application>Microsoft Office PowerPoint</Application>
  <PresentationFormat>On-screen Show (16:9)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Nunito</vt:lpstr>
      <vt:lpstr>Arial</vt:lpstr>
      <vt:lpstr>Lobster</vt:lpstr>
      <vt:lpstr>Maven Pro</vt:lpstr>
      <vt:lpstr>Momentum</vt:lpstr>
      <vt:lpstr>Do Our Experiences Cause Our Fears and Phobias? </vt:lpstr>
      <vt:lpstr>Why did we pick this topic? </vt:lpstr>
      <vt:lpstr>How Did We Carry Out This Project? </vt:lpstr>
      <vt:lpstr>Here Is Our Survey </vt:lpstr>
      <vt:lpstr>Results Of Survey</vt:lpstr>
      <vt:lpstr>What are Fears and Phobias?</vt:lpstr>
      <vt:lpstr>What Fears or Phobias Did People Report Having?</vt:lpstr>
      <vt:lpstr>Results From Survey</vt:lpstr>
      <vt:lpstr>Are We Born With Any Fears or Phobias?</vt:lpstr>
      <vt:lpstr>So, Is It Our Experiences That Cause our Fears and phobias?</vt:lpstr>
      <vt:lpstr>Little Albert Experiment</vt:lpstr>
      <vt:lpstr>Conclusion</vt:lpstr>
      <vt:lpstr>Thank you Dr. Katie Ryan!  We hope you enjoyed our presentation!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Our Experiences Cause Our Fears and Phobias?</dc:title>
  <dc:creator>Scoil Mhuire Clifden</dc:creator>
  <cp:lastModifiedBy>Scoil Mhuire Clifden</cp:lastModifiedBy>
  <cp:revision>3</cp:revision>
  <dcterms:modified xsi:type="dcterms:W3CDTF">2022-04-01T09:12:03Z</dcterms:modified>
</cp:coreProperties>
</file>