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57" r:id="rId3"/>
    <p:sldId id="258" r:id="rId4"/>
    <p:sldId id="272" r:id="rId5"/>
    <p:sldId id="260" r:id="rId6"/>
    <p:sldId id="265" r:id="rId7"/>
    <p:sldId id="261" r:id="rId8"/>
    <p:sldId id="262" r:id="rId9"/>
    <p:sldId id="267" r:id="rId10"/>
    <p:sldId id="274" r:id="rId11"/>
    <p:sldId id="266" r:id="rId12"/>
    <p:sldId id="269" r:id="rId13"/>
    <p:sldId id="270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Do</a:t>
            </a:r>
            <a:r>
              <a:rPr lang="en-US" baseline="0" dirty="0"/>
              <a:t> You Think Yawns Are Contagious?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04F-4B55-A7DB-4A5A1E5333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04F-4B55-A7DB-4A5A1E5333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04F-4B55-A7DB-4A5A1E5333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31D-45EA-B375-B7F19E4FCF13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YES 50%</a:t>
                    </a:r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D04F-4B55-A7DB-4A5A1E53330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NO</a:t>
                    </a:r>
                  </a:p>
                  <a:p>
                    <a:r>
                      <a:rPr lang="en-US" dirty="0"/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4F-4B55-A7DB-4A5A1E533303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NOT</a:t>
                    </a:r>
                    <a:r>
                      <a:rPr lang="en-US" baseline="0" dirty="0"/>
                      <a:t> SURE</a:t>
                    </a:r>
                  </a:p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33%</a:t>
                    </a:r>
                    <a:endParaRPr lang="en-US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D04F-4B55-A7DB-4A5A1E533303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17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4F-4B55-A7DB-4A5A1E53330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3AF25-2A4D-41EF-AF37-B27EED316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04186"/>
            <a:ext cx="9905998" cy="1892902"/>
          </a:xfrm>
        </p:spPr>
        <p:txBody>
          <a:bodyPr>
            <a:normAutofit fontScale="90000"/>
          </a:bodyPr>
          <a:lstStyle/>
          <a:p>
            <a:pPr algn="ctr"/>
            <a:r>
              <a:rPr lang="en-IE" sz="4400" b="1" dirty="0">
                <a:latin typeface="Arial Rounded MT Bold" panose="020F0704030504030204" pitchFamily="34" charset="0"/>
              </a:rPr>
              <a:t>Are yawns contagious, And if so, why?</a:t>
            </a:r>
            <a:br>
              <a:rPr lang="en-IE" sz="4400" b="1" dirty="0">
                <a:latin typeface="Algerian" panose="04020705040A02060702" pitchFamily="82" charset="0"/>
              </a:rPr>
            </a:br>
            <a:br>
              <a:rPr lang="en-IE" sz="4400" b="1" dirty="0">
                <a:latin typeface="Algerian" panose="04020705040A02060702" pitchFamily="82" charset="0"/>
              </a:rPr>
            </a:br>
            <a:r>
              <a:rPr lang="en-IE" sz="2000" b="1" i="1" dirty="0">
                <a:latin typeface="Arial Rounded MT Bold" panose="020F0704030504030204" pitchFamily="34" charset="0"/>
              </a:rPr>
              <a:t>By,  Ryan, Cormac, Oisin D, Oisin G, Matthew, Lily, Harry &amp; Ruth </a:t>
            </a:r>
            <a:br>
              <a:rPr lang="en-IE" sz="2000" b="1" dirty="0">
                <a:latin typeface="Arial Rounded MT Bold" panose="020F0704030504030204" pitchFamily="34" charset="0"/>
              </a:rPr>
            </a:br>
            <a:endParaRPr lang="en-IE" sz="2000" dirty="0">
              <a:latin typeface="Arial Rounded MT Bold" panose="020F070403050403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F3C109-A954-4A49-BAA8-6971CEFE96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4788" y="2602905"/>
            <a:ext cx="4139247" cy="3104435"/>
          </a:xfrm>
        </p:spPr>
      </p:pic>
    </p:spTree>
    <p:extLst>
      <p:ext uri="{BB962C8B-B14F-4D97-AF65-F5344CB8AC3E}">
        <p14:creationId xmlns:p14="http://schemas.microsoft.com/office/powerpoint/2010/main" val="42229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D292C-CE36-48DD-8301-B226416F8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b="1" dirty="0" err="1">
                <a:latin typeface="Arial Rounded MT Bold" panose="020F0704030504030204" pitchFamily="34" charset="0"/>
              </a:rPr>
              <a:t>Mythbusters</a:t>
            </a:r>
            <a:endParaRPr lang="en-IE" sz="36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3D565-8683-48F1-80B1-17B0ADFA6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IE" dirty="0">
              <a:latin typeface="Algerian" panose="04020705040A02060702" pitchFamily="82" charset="0"/>
            </a:endParaRPr>
          </a:p>
          <a:p>
            <a:r>
              <a:rPr lang="en-IE" dirty="0">
                <a:latin typeface="Arial Rounded MT Bold" panose="020F0704030504030204" pitchFamily="34" charset="0"/>
              </a:rPr>
              <a:t>In an episode of the TV show called ‘</a:t>
            </a:r>
            <a:r>
              <a:rPr lang="en-IE" dirty="0" err="1">
                <a:latin typeface="Arial Rounded MT Bold" panose="020F0704030504030204" pitchFamily="34" charset="0"/>
              </a:rPr>
              <a:t>mythbusters</a:t>
            </a:r>
            <a:r>
              <a:rPr lang="en-IE" dirty="0">
                <a:latin typeface="Arial Rounded MT Bold" panose="020F0704030504030204" pitchFamily="34" charset="0"/>
              </a:rPr>
              <a:t>’ they tested 50 people to see if yawning is contagious. 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They recruited 50 people under the pretense that they were looking for people to appear on the show. The recruiter spoke to each subject one-on-one and intentionally either yawned or did not yawn during the session.</a:t>
            </a:r>
            <a:endParaRPr lang="en-IE" dirty="0">
              <a:latin typeface="Arial Rounded MT Bold" panose="020F0704030504030204" pitchFamily="34" charset="0"/>
            </a:endParaRPr>
          </a:p>
          <a:p>
            <a:r>
              <a:rPr lang="en-IE" dirty="0">
                <a:latin typeface="Arial Rounded MT Bold" panose="020F0704030504030204" pitchFamily="34" charset="0"/>
              </a:rPr>
              <a:t>Those that were influenced into yawning, yawned 29% of the time and those that were not influenced into yawning yawned 25% of the time.</a:t>
            </a:r>
          </a:p>
          <a:p>
            <a:r>
              <a:rPr lang="en-IE" dirty="0">
                <a:latin typeface="Arial Rounded MT Bold" panose="020F0704030504030204" pitchFamily="34" charset="0"/>
              </a:rPr>
              <a:t>The </a:t>
            </a:r>
            <a:r>
              <a:rPr lang="en-IE" dirty="0" err="1">
                <a:latin typeface="Arial Rounded MT Bold" panose="020F0704030504030204" pitchFamily="34" charset="0"/>
              </a:rPr>
              <a:t>Mythbusters</a:t>
            </a:r>
            <a:r>
              <a:rPr lang="en-IE" dirty="0">
                <a:latin typeface="Arial Rounded MT Bold" panose="020F0704030504030204" pitchFamily="34" charset="0"/>
              </a:rPr>
              <a:t> team felt that this 4% difference was not considered big enough of a difference to draw a definite conclusion that yawning is contagious.</a:t>
            </a:r>
          </a:p>
          <a:p>
            <a:endParaRPr lang="en-I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A12498-7A0B-4583-BEAA-956668662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264" y="2824955"/>
            <a:ext cx="1838325" cy="2390775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F2377-76A3-4E44-A1C7-C6AC7A6FD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4532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5168D-8F7F-4074-8551-05B1A04B4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698817"/>
          </a:xfrm>
        </p:spPr>
        <p:txBody>
          <a:bodyPr>
            <a:normAutofit fontScale="90000"/>
          </a:bodyPr>
          <a:lstStyle/>
          <a:p>
            <a:pPr algn="ctr"/>
            <a:r>
              <a:rPr lang="en-IE" b="1" dirty="0">
                <a:latin typeface="Arial Rounded MT Bold" panose="020F0704030504030204" pitchFamily="34" charset="0"/>
              </a:rPr>
              <a:t>So, Are yawns contagious?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D0B512-673A-4CAD-92F0-4BFB0FDCA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920240"/>
            <a:ext cx="8791575" cy="3337560"/>
          </a:xfrm>
        </p:spPr>
        <p:txBody>
          <a:bodyPr>
            <a:noAutofit/>
          </a:bodyPr>
          <a:lstStyle/>
          <a:p>
            <a:r>
              <a:rPr lang="en-IE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Dr. James Giordano a professor in the department of Medicine and Neuroscience in Georgetown University stated that yawning is contagious and this May be due to a phenomenon called ‘social mirroring’ where we imitate the actions of others. </a:t>
            </a:r>
          </a:p>
          <a:p>
            <a:r>
              <a:rPr lang="en-IE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He stated however, that more research is needed in this area.</a:t>
            </a:r>
          </a:p>
        </p:txBody>
      </p:sp>
    </p:spTree>
    <p:extLst>
      <p:ext uri="{BB962C8B-B14F-4D97-AF65-F5344CB8AC3E}">
        <p14:creationId xmlns:p14="http://schemas.microsoft.com/office/powerpoint/2010/main" val="394123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A74E8-F453-429D-9AC3-D5C9D297B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1419227"/>
            <a:ext cx="9906000" cy="762952"/>
          </a:xfrm>
        </p:spPr>
        <p:txBody>
          <a:bodyPr/>
          <a:lstStyle/>
          <a:p>
            <a:pPr algn="ctr"/>
            <a:r>
              <a:rPr lang="en-IE" dirty="0">
                <a:latin typeface="Arial Rounded MT Bold" panose="020F0704030504030204" pitchFamily="34" charset="0"/>
              </a:rPr>
              <a:t>Yawning Study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669CB-7EF7-45F6-B29C-DC768481E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3811" y="2545080"/>
            <a:ext cx="9906000" cy="3505518"/>
          </a:xfrm>
        </p:spPr>
        <p:txBody>
          <a:bodyPr>
            <a:normAutofit fontScale="92500" lnSpcReduction="10000"/>
          </a:bodyPr>
          <a:lstStyle/>
          <a:p>
            <a:r>
              <a:rPr lang="en-IE" sz="2800" dirty="0">
                <a:latin typeface="Arial Rounded MT Bold" panose="020F0704030504030204" pitchFamily="34" charset="0"/>
              </a:rPr>
              <a:t>The university of Nottingham carried out a study called ‘A neural basis for contagious yawning’ </a:t>
            </a:r>
          </a:p>
          <a:p>
            <a:r>
              <a:rPr lang="en-IE" sz="2800" dirty="0">
                <a:latin typeface="Arial Rounded MT Bold" panose="020F0704030504030204" pitchFamily="34" charset="0"/>
              </a:rPr>
              <a:t>They found that our ability to resist yawning when someone near us yawns, is limited. </a:t>
            </a:r>
          </a:p>
          <a:p>
            <a:r>
              <a:rPr lang="en-IE" sz="2800" dirty="0">
                <a:latin typeface="Arial Rounded MT Bold" panose="020F0704030504030204" pitchFamily="34" charset="0"/>
              </a:rPr>
              <a:t>this is considered an echophenomena; an automatic imitation of someone’s actions (echopraxia)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6065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26270-F834-4892-A803-228B04AA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246579"/>
            <a:ext cx="9906000" cy="1014050"/>
          </a:xfrm>
        </p:spPr>
        <p:txBody>
          <a:bodyPr>
            <a:noAutofit/>
          </a:bodyPr>
          <a:lstStyle/>
          <a:p>
            <a:pPr algn="ctr"/>
            <a:r>
              <a:rPr lang="en-IE" sz="5400" b="1" dirty="0">
                <a:latin typeface="Arial Rounded MT Bold" panose="020F0704030504030204" pitchFamily="34" charset="0"/>
              </a:rPr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7AD11-DFC3-4D16-9F86-E50FF9AD8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1" y="2019301"/>
            <a:ext cx="9906000" cy="3779837"/>
          </a:xfrm>
        </p:spPr>
        <p:txBody>
          <a:bodyPr>
            <a:normAutofit/>
          </a:bodyPr>
          <a:lstStyle/>
          <a:p>
            <a:pPr algn="ctr"/>
            <a:r>
              <a:rPr lang="en-IE" sz="4000" dirty="0">
                <a:latin typeface="Arial Rounded MT Bold" panose="020F0704030504030204" pitchFamily="34" charset="0"/>
              </a:rPr>
              <a:t>After our research We believe yawns </a:t>
            </a:r>
            <a:r>
              <a:rPr lang="en-IE" sz="4000" b="1" i="1" dirty="0">
                <a:latin typeface="Arial Rounded MT Bold" panose="020F0704030504030204" pitchFamily="34" charset="0"/>
              </a:rPr>
              <a:t>are</a:t>
            </a:r>
            <a:r>
              <a:rPr lang="en-IE" sz="4000" dirty="0">
                <a:latin typeface="Arial Rounded MT Bold" panose="020F0704030504030204" pitchFamily="34" charset="0"/>
              </a:rPr>
              <a:t> contagious but we think there needs to be more study in this area to know for sure!</a:t>
            </a:r>
          </a:p>
        </p:txBody>
      </p:sp>
    </p:spTree>
    <p:extLst>
      <p:ext uri="{BB962C8B-B14F-4D97-AF65-F5344CB8AC3E}">
        <p14:creationId xmlns:p14="http://schemas.microsoft.com/office/powerpoint/2010/main" val="1324419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CA7C2-C6C6-421C-B53B-A952B93F5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E" sz="4400" b="1" dirty="0">
                <a:latin typeface="Arial Rounded MT Bold" panose="020F0704030504030204" pitchFamily="34" charset="0"/>
              </a:rPr>
              <a:t>Thank you Dr. Anne Moore</a:t>
            </a:r>
            <a:br>
              <a:rPr lang="en-IE" sz="4400" b="1" dirty="0">
                <a:latin typeface="Arial Rounded MT Bold" panose="020F0704030504030204" pitchFamily="34" charset="0"/>
              </a:rPr>
            </a:br>
            <a:r>
              <a:rPr lang="en-IE" sz="4400" b="1" dirty="0">
                <a:latin typeface="Arial Rounded MT Bold" panose="020F0704030504030204" pitchFamily="34" charset="0"/>
              </a:rPr>
              <a:t>We hope we didn’t make you yawn!</a:t>
            </a:r>
            <a:endParaRPr lang="en-IE" sz="4400" dirty="0">
              <a:latin typeface="Arial Rounded MT Bold" panose="020F070403050403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1244679-A65D-463C-94DF-E51B7347C3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5213" y="2801144"/>
            <a:ext cx="2438400" cy="2438400"/>
          </a:xfrm>
        </p:spPr>
      </p:pic>
    </p:spTree>
    <p:extLst>
      <p:ext uri="{BB962C8B-B14F-4D97-AF65-F5344CB8AC3E}">
        <p14:creationId xmlns:p14="http://schemas.microsoft.com/office/powerpoint/2010/main" val="382318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E9461-9ED1-492C-BD67-7927A7ABE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latin typeface="Arial Rounded MT Bold" panose="020F0704030504030204" pitchFamily="34" charset="0"/>
              </a:rPr>
              <a:t>How Did we come up with this idea?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43B57-C1E2-44F3-9F55-C5BFF021B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E" dirty="0">
                <a:latin typeface="Algerian" panose="04020705040A02060702" pitchFamily="82" charset="0"/>
              </a:rPr>
              <a:t> </a:t>
            </a:r>
            <a:r>
              <a:rPr lang="en-IE" dirty="0">
                <a:latin typeface="Arial Rounded MT Bold" panose="020F0704030504030204" pitchFamily="34" charset="0"/>
              </a:rPr>
              <a:t>We brainstormed lots of ideas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>
                <a:latin typeface="Arial Rounded MT Bold" panose="020F0704030504030204" pitchFamily="34" charset="0"/>
              </a:rPr>
              <a:t> We narrowed down our ideas by discussing the different topics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>
                <a:latin typeface="Arial Rounded MT Bold" panose="020F0704030504030204" pitchFamily="34" charset="0"/>
              </a:rPr>
              <a:t> We decided to choose this topic because it is something we    wanted to learn more about </a:t>
            </a:r>
          </a:p>
        </p:txBody>
      </p:sp>
    </p:spTree>
    <p:extLst>
      <p:ext uri="{BB962C8B-B14F-4D97-AF65-F5344CB8AC3E}">
        <p14:creationId xmlns:p14="http://schemas.microsoft.com/office/powerpoint/2010/main" val="131235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658EC-7447-4FF6-8D47-273255CC5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929074"/>
          </a:xfrm>
        </p:spPr>
        <p:txBody>
          <a:bodyPr/>
          <a:lstStyle/>
          <a:p>
            <a:pPr algn="ctr"/>
            <a:r>
              <a:rPr lang="en-IE" b="1" dirty="0">
                <a:latin typeface="Arial Rounded MT Bold" panose="020F0704030504030204" pitchFamily="34" charset="0"/>
              </a:rPr>
              <a:t>What did we do first?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C3E406-A6FD-4181-8087-B2CC471BE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051437"/>
            <a:ext cx="8791575" cy="320636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E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We created a survey to ask students in our school if they thought yawns were contagious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E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We surveyed students from 3</a:t>
            </a:r>
            <a:r>
              <a:rPr lang="en-IE" sz="2800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rd</a:t>
            </a:r>
            <a:r>
              <a:rPr lang="en-IE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 to 6</a:t>
            </a:r>
            <a:r>
              <a:rPr lang="en-IE" sz="2800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</a:t>
            </a:r>
            <a:r>
              <a:rPr lang="en-IE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 class.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E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We collected the surveys and we looked at the results.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5410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8DE06-41EE-47A3-BF22-976CC3668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705" y="609600"/>
            <a:ext cx="3856037" cy="2728403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Arial Rounded MT Bold" panose="020F0704030504030204" pitchFamily="34" charset="0"/>
              </a:rPr>
              <a:t>This is a sample of our survey</a:t>
            </a:r>
            <a:endParaRPr lang="en-IE" sz="48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D82CE-2B2B-4A94-B83F-FAFE3B341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Survey 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 Yawns Contagious, and if so, Why?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Please tick the correct box: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1.Do you think yawns are contagious?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Yes                 No                  Not Sure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Do you usually yawn when other people yawn?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Yes                 No                  Not Sure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 If you think yawns are contagious, please write down why you think this is? ________________________________________________ ________________________________________________ _________________________________________________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I do not know </a:t>
            </a:r>
          </a:p>
          <a:p>
            <a:pPr marL="457200" indent="-457200"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Thank you for filling out our survey! Matthew, Cormac, Lily, Ryan,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Oisin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G, Harry, Ruth,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Oisin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endParaRPr lang="en-IE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8684B9-1A1A-443F-BD1B-ED82D8FAB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IE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5A0A5D-3FBE-4C15-A690-7E5065506CD8}"/>
              </a:ext>
            </a:extLst>
          </p:cNvPr>
          <p:cNvSpPr/>
          <p:nvPr/>
        </p:nvSpPr>
        <p:spPr>
          <a:xfrm>
            <a:off x="6151113" y="2104722"/>
            <a:ext cx="275207" cy="28952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6E4ACD-0DF0-4143-B62B-D21D0ECAEF42}"/>
              </a:ext>
            </a:extLst>
          </p:cNvPr>
          <p:cNvSpPr/>
          <p:nvPr/>
        </p:nvSpPr>
        <p:spPr>
          <a:xfrm>
            <a:off x="7370931" y="2104722"/>
            <a:ext cx="275207" cy="2895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2B5AB3-A696-40DC-AB35-21DB4AD7F5F3}"/>
              </a:ext>
            </a:extLst>
          </p:cNvPr>
          <p:cNvSpPr/>
          <p:nvPr/>
        </p:nvSpPr>
        <p:spPr>
          <a:xfrm>
            <a:off x="9025899" y="2104722"/>
            <a:ext cx="275207" cy="2895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071B9F-5E3A-478A-9CBC-64822DE7E4C0}"/>
              </a:ext>
            </a:extLst>
          </p:cNvPr>
          <p:cNvSpPr/>
          <p:nvPr/>
        </p:nvSpPr>
        <p:spPr>
          <a:xfrm>
            <a:off x="9025899" y="2813155"/>
            <a:ext cx="275207" cy="2895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C16E39-084B-4D2A-A90B-3241191109C4}"/>
              </a:ext>
            </a:extLst>
          </p:cNvPr>
          <p:cNvSpPr/>
          <p:nvPr/>
        </p:nvSpPr>
        <p:spPr>
          <a:xfrm>
            <a:off x="7385235" y="2813392"/>
            <a:ext cx="275207" cy="2895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C72316-591B-42B1-B8DC-1439B0289E5D}"/>
              </a:ext>
            </a:extLst>
          </p:cNvPr>
          <p:cNvSpPr/>
          <p:nvPr/>
        </p:nvSpPr>
        <p:spPr>
          <a:xfrm>
            <a:off x="6151113" y="2813155"/>
            <a:ext cx="275207" cy="2895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948E53-99FD-4F3C-9366-97F50A80C98D}"/>
              </a:ext>
            </a:extLst>
          </p:cNvPr>
          <p:cNvSpPr/>
          <p:nvPr/>
        </p:nvSpPr>
        <p:spPr>
          <a:xfrm>
            <a:off x="6994371" y="4443750"/>
            <a:ext cx="275207" cy="289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FFC027EC-4C9C-424F-89AC-A3D6BB193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071193"/>
              </p:ext>
            </p:extLst>
          </p:nvPr>
        </p:nvGraphicFramePr>
        <p:xfrm>
          <a:off x="5140171" y="506027"/>
          <a:ext cx="5832629" cy="5477523"/>
        </p:xfrm>
        <a:graphic>
          <a:graphicData uri="http://schemas.openxmlformats.org/drawingml/2006/table">
            <a:tbl>
              <a:tblPr/>
              <a:tblGrid>
                <a:gridCol w="5832629">
                  <a:extLst>
                    <a:ext uri="{9D8B030D-6E8A-4147-A177-3AD203B41FA5}">
                      <a16:colId xmlns:a16="http://schemas.microsoft.com/office/drawing/2014/main" val="296062666"/>
                    </a:ext>
                  </a:extLst>
                </a:gridCol>
              </a:tblGrid>
              <a:tr h="5477523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879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81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9F6B0-069C-4304-BF57-4949D2067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b="1" dirty="0">
                <a:latin typeface="Arial Rounded MT Bold" panose="020F0704030504030204" pitchFamily="34" charset="0"/>
              </a:rPr>
              <a:t>Survey results</a:t>
            </a:r>
            <a:br>
              <a:rPr lang="en-IE" b="1" dirty="0">
                <a:latin typeface="Arial Rounded MT Bold" panose="020F0704030504030204" pitchFamily="34" charset="0"/>
              </a:rPr>
            </a:br>
            <a:br>
              <a:rPr lang="en-IE" b="1" dirty="0">
                <a:latin typeface="Arial Rounded MT Bold" panose="020F0704030504030204" pitchFamily="34" charset="0"/>
              </a:rPr>
            </a:br>
            <a:r>
              <a:rPr lang="en-IE" sz="2400" b="1" i="1" dirty="0">
                <a:latin typeface="Arial Rounded MT Bold" panose="020F0704030504030204" pitchFamily="34" charset="0"/>
              </a:rPr>
              <a:t>66 students returned surveys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D847462-174B-4B3F-84D5-F47D491CCA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194906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154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FA925-57F8-4424-9761-F0755BD4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E" b="1" dirty="0">
                <a:latin typeface="Arial Rounded MT Bold" panose="020F0704030504030204" pitchFamily="34" charset="0"/>
              </a:rPr>
              <a:t>56% of people surveyed said that they yawn when  other people yawn!</a:t>
            </a:r>
            <a:br>
              <a:rPr lang="en-IE" dirty="0">
                <a:latin typeface="Arial Rounded MT Bold" panose="020F0704030504030204" pitchFamily="34" charset="0"/>
              </a:rPr>
            </a:br>
            <a:endParaRPr lang="en-IE" dirty="0">
              <a:latin typeface="Arial Rounded MT Bold" panose="020F070403050403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FB1CB5A-2138-48EF-8E68-9FE4DDFD6A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0470" y="2097088"/>
            <a:ext cx="4658210" cy="3541712"/>
          </a:xfrm>
        </p:spPr>
      </p:pic>
    </p:spTree>
    <p:extLst>
      <p:ext uri="{BB962C8B-B14F-4D97-AF65-F5344CB8AC3E}">
        <p14:creationId xmlns:p14="http://schemas.microsoft.com/office/powerpoint/2010/main" val="138752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E7CA0-7B34-4BC6-969C-5766D7A02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051561"/>
            <a:ext cx="8791575" cy="960120"/>
          </a:xfrm>
        </p:spPr>
        <p:txBody>
          <a:bodyPr>
            <a:normAutofit/>
          </a:bodyPr>
          <a:lstStyle/>
          <a:p>
            <a:pPr algn="ctr"/>
            <a:r>
              <a:rPr lang="en-IE" sz="2800" b="1" dirty="0">
                <a:latin typeface="Arial Rounded MT Bold" panose="020F0704030504030204" pitchFamily="34" charset="0"/>
              </a:rPr>
              <a:t>What are some of the reasons people think yawns are contagious?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1DAE96-9CD7-453E-80C5-B71669BB2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613660"/>
            <a:ext cx="8791575" cy="264414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E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Our brain thinks we should do what other people do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E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If you see somebody yawn you feel tired so you yawn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E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It is a primal instinct to yawn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E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It is human nature to copy others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5950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8F943-973E-475F-AE88-2855A06469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026477"/>
          </a:xfrm>
        </p:spPr>
        <p:txBody>
          <a:bodyPr/>
          <a:lstStyle/>
          <a:p>
            <a:pPr algn="ctr"/>
            <a:r>
              <a:rPr lang="en-IE" b="1" dirty="0">
                <a:latin typeface="Arial Rounded MT Bold" panose="020F0704030504030204" pitchFamily="34" charset="0"/>
              </a:rPr>
              <a:t>So why do we yawn?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9246C2-97C7-4EF1-8DDD-8C235DD1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362200"/>
            <a:ext cx="8791575" cy="2895600"/>
          </a:xfrm>
        </p:spPr>
        <p:txBody>
          <a:bodyPr>
            <a:noAutofit/>
          </a:bodyPr>
          <a:lstStyle/>
          <a:p>
            <a:r>
              <a:rPr lang="en-IE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When we are tired we stop taking deep breaths which causes a build up of carbon dioxide in our bodies, therefore We yawn so that we can get more oxygen into our lungs!</a:t>
            </a:r>
          </a:p>
        </p:txBody>
      </p:sp>
    </p:spTree>
    <p:extLst>
      <p:ext uri="{BB962C8B-B14F-4D97-AF65-F5344CB8AC3E}">
        <p14:creationId xmlns:p14="http://schemas.microsoft.com/office/powerpoint/2010/main" val="7012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187C-EFF5-4025-8560-810327DAE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736917"/>
          </a:xfrm>
        </p:spPr>
        <p:txBody>
          <a:bodyPr>
            <a:noAutofit/>
          </a:bodyPr>
          <a:lstStyle/>
          <a:p>
            <a:pPr algn="ctr"/>
            <a:r>
              <a:rPr lang="en-IE" sz="6000" dirty="0">
                <a:latin typeface="Arial Rounded MT Bold" panose="020F0704030504030204" pitchFamily="34" charset="0"/>
              </a:rPr>
              <a:t>Types of yawning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78DD2D-3851-480C-9E64-825B3FA1D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019300"/>
            <a:ext cx="8791575" cy="3238500"/>
          </a:xfrm>
        </p:spPr>
        <p:txBody>
          <a:bodyPr>
            <a:normAutofit fontScale="92500"/>
          </a:bodyPr>
          <a:lstStyle/>
          <a:p>
            <a:r>
              <a:rPr lang="en-IE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Through our research we found out that There are two types of yawns; a yawn that occurs on it’s own , which is called ‘</a:t>
            </a:r>
            <a:r>
              <a:rPr lang="en-IE" sz="2800" b="1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spontaneous yawning’ </a:t>
            </a:r>
            <a:r>
              <a:rPr lang="en-IE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and a yawn that occurs after seeing someone else yawn which is called </a:t>
            </a:r>
            <a:r>
              <a:rPr lang="en-IE" sz="2800" b="1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‘contagious yawning’. </a:t>
            </a:r>
          </a:p>
        </p:txBody>
      </p:sp>
    </p:spTree>
    <p:extLst>
      <p:ext uri="{BB962C8B-B14F-4D97-AF65-F5344CB8AC3E}">
        <p14:creationId xmlns:p14="http://schemas.microsoft.com/office/powerpoint/2010/main" val="68851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341</TotalTime>
  <Words>668</Words>
  <Application>Microsoft Office PowerPoint</Application>
  <PresentationFormat>Widescreen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Algerian</vt:lpstr>
      <vt:lpstr>Arial</vt:lpstr>
      <vt:lpstr>Arial Rounded MT Bold</vt:lpstr>
      <vt:lpstr>Trebuchet MS</vt:lpstr>
      <vt:lpstr>Tw Cen MT</vt:lpstr>
      <vt:lpstr>Wingdings</vt:lpstr>
      <vt:lpstr>Circuit</vt:lpstr>
      <vt:lpstr>Are yawns contagious, And if so, why?  By,  Ryan, Cormac, Oisin D, Oisin G, Matthew, Lily, Harry &amp; Ruth  </vt:lpstr>
      <vt:lpstr>How Did we come up with this idea?</vt:lpstr>
      <vt:lpstr>What did we do first?</vt:lpstr>
      <vt:lpstr>This is a sample of our survey</vt:lpstr>
      <vt:lpstr>Survey results  66 students returned surveys</vt:lpstr>
      <vt:lpstr>56% of people surveyed said that they yawn when  other people yawn! </vt:lpstr>
      <vt:lpstr>What are some of the reasons people think yawns are contagious?</vt:lpstr>
      <vt:lpstr>So why do we yawn?</vt:lpstr>
      <vt:lpstr>Types of yawning</vt:lpstr>
      <vt:lpstr>Mythbusters</vt:lpstr>
      <vt:lpstr>So, Are yawns contagious?</vt:lpstr>
      <vt:lpstr>Yawning Study</vt:lpstr>
      <vt:lpstr>Conclusion</vt:lpstr>
      <vt:lpstr>Thank you Dr. Anne Moore We hope we didn’t make you yawn!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yawns contagious, And if so, why?</dc:title>
  <dc:creator>Scoil Mhuire Clifden</dc:creator>
  <cp:lastModifiedBy>Scoil Mhuire Clifden</cp:lastModifiedBy>
  <cp:revision>19</cp:revision>
  <dcterms:created xsi:type="dcterms:W3CDTF">2022-03-31T09:08:26Z</dcterms:created>
  <dcterms:modified xsi:type="dcterms:W3CDTF">2022-03-31T20:00:22Z</dcterms:modified>
</cp:coreProperties>
</file>