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73" r:id="rId7"/>
    <p:sldId id="262" r:id="rId8"/>
    <p:sldId id="263" r:id="rId9"/>
    <p:sldId id="264" r:id="rId10"/>
    <p:sldId id="265" r:id="rId11"/>
    <p:sldId id="271" r:id="rId12"/>
    <p:sldId id="266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5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9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>
                <a:latin typeface="Baskerville Old Face" panose="02020602080505020303" pitchFamily="18" charset="0"/>
              </a:rPr>
              <a:t>RESULTS</a:t>
            </a:r>
            <a:r>
              <a:rPr lang="en-US" sz="2800" baseline="0" dirty="0">
                <a:latin typeface="Baskerville Old Face" panose="02020602080505020303" pitchFamily="18" charset="0"/>
              </a:rPr>
              <a:t> OF THE SURVEY</a:t>
            </a:r>
            <a:endParaRPr lang="en-US" sz="2800" dirty="0">
              <a:latin typeface="Baskerville Old Face" panose="02020602080505020303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154-47D7-AF84-B4AECB4E606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154-47D7-AF84-B4AECB4E606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0154-47D7-AF84-B4AECB4E606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7C4-423A-AE31-C217AC617F88}"/>
              </c:ext>
            </c:extLst>
          </c:dPt>
          <c:dLbls>
            <c:dLbl>
              <c:idx val="0"/>
              <c:layout>
                <c:manualLayout>
                  <c:x val="-0.19832918959134563"/>
                  <c:y val="2.624261838000777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653705B-FE7C-4251-BDD5-4FDE0F2A0135}" type="VALUE">
                      <a:rPr lang="en-US" sz="2000" baseline="0" smtClean="0"/>
                      <a:pPr>
                        <a:defRPr sz="2000"/>
                      </a:pPr>
                      <a:t>[VALUE]</a:t>
                    </a:fld>
                    <a:r>
                      <a:rPr lang="en-US" sz="2000" baseline="0" dirty="0"/>
                      <a:t>%</a:t>
                    </a:r>
                  </a:p>
                  <a:p>
                    <a:pPr>
                      <a:defRPr sz="2000"/>
                    </a:pPr>
                    <a:r>
                      <a:rPr lang="en-US" sz="2000" baseline="0" dirty="0"/>
                      <a:t>YES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844784427247832"/>
                      <c:h val="0.1502290220812908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154-47D7-AF84-B4AECB4E6063}"/>
                </c:ext>
              </c:extLst>
            </c:dLbl>
            <c:dLbl>
              <c:idx val="1"/>
              <c:layout>
                <c:manualLayout>
                  <c:x val="0.2513203731456799"/>
                  <c:y val="-0.2047308494528415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338B1F3-0C72-4448-94D1-09F6EDEBEBA7}" type="VALUE">
                      <a:rPr lang="en-US" sz="2000" baseline="0" smtClean="0"/>
                      <a:pPr>
                        <a:defRPr sz="2000"/>
                      </a:pPr>
                      <a:t>[VALUE]</a:t>
                    </a:fld>
                    <a:r>
                      <a:rPr lang="en-US" sz="2000" baseline="0" dirty="0"/>
                      <a:t>%</a:t>
                    </a:r>
                  </a:p>
                  <a:p>
                    <a:pPr>
                      <a:defRPr sz="2000"/>
                    </a:pPr>
                    <a:r>
                      <a:rPr lang="en-US" sz="2000" baseline="0" dirty="0"/>
                      <a:t>DON’T KNOW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8722534730963"/>
                      <c:h val="0.2321466833825024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154-47D7-AF84-B4AECB4E6063}"/>
                </c:ext>
              </c:extLst>
            </c:dLbl>
            <c:dLbl>
              <c:idx val="2"/>
              <c:layout>
                <c:manualLayout>
                  <c:x val="9.6508026171729128E-2"/>
                  <c:y val="0.1683917074661316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 baseline="0" dirty="0"/>
                      <a:t>14%</a:t>
                    </a:r>
                  </a:p>
                  <a:p>
                    <a:pPr>
                      <a:defRPr sz="2000"/>
                    </a:pPr>
                    <a:r>
                      <a:rPr lang="en-US" sz="2000" baseline="0" dirty="0"/>
                      <a:t>NO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592029634210505"/>
                      <c:h val="0.1260103947220791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0154-47D7-AF84-B4AECB4E60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2">
                  <c:v>3rd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44</c:v>
                </c:pt>
                <c:pt idx="1">
                  <c:v>42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54-47D7-AF84-B4AECB4E60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92571-BB33-4D87-9E62-58A4038915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1532060"/>
          </a:xfrm>
        </p:spPr>
        <p:txBody>
          <a:bodyPr/>
          <a:lstStyle/>
          <a:p>
            <a:pPr algn="ctr"/>
            <a:r>
              <a:rPr lang="en-IE" dirty="0">
                <a:latin typeface="Baskerville Old Face" panose="02020602080505020303" pitchFamily="18" charset="0"/>
              </a:rPr>
              <a:t>Are there different types of intelligence?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7B840F-FB54-4215-B495-E4B38014CD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i="1" dirty="0"/>
              <a:t>By </a:t>
            </a:r>
            <a:r>
              <a:rPr lang="en-IE" i="1" dirty="0" err="1"/>
              <a:t>Zarah</a:t>
            </a:r>
            <a:r>
              <a:rPr lang="en-IE" i="1" dirty="0"/>
              <a:t>, Ewan &amp; </a:t>
            </a:r>
            <a:r>
              <a:rPr lang="en-IE" i="1" dirty="0" err="1"/>
              <a:t>Emetas</a:t>
            </a:r>
            <a:endParaRPr lang="en-IE" i="1" dirty="0"/>
          </a:p>
          <a:p>
            <a:r>
              <a:rPr lang="en-IE" i="1" dirty="0"/>
              <a:t>3</a:t>
            </a:r>
            <a:r>
              <a:rPr lang="en-IE" i="1" baseline="30000" dirty="0"/>
              <a:t>rd</a:t>
            </a:r>
            <a:r>
              <a:rPr lang="en-IE" i="1" dirty="0"/>
              <a:t> Class</a:t>
            </a:r>
          </a:p>
        </p:txBody>
      </p:sp>
    </p:spTree>
    <p:extLst>
      <p:ext uri="{BB962C8B-B14F-4D97-AF65-F5344CB8AC3E}">
        <p14:creationId xmlns:p14="http://schemas.microsoft.com/office/powerpoint/2010/main" val="368109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51AA3-6EE0-47A8-92FF-6A2551239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648071"/>
            <a:ext cx="9906000" cy="816746"/>
          </a:xfrm>
        </p:spPr>
        <p:txBody>
          <a:bodyPr>
            <a:normAutofit/>
          </a:bodyPr>
          <a:lstStyle/>
          <a:p>
            <a:pPr algn="ctr"/>
            <a:r>
              <a:rPr lang="en-IE" b="1" dirty="0">
                <a:latin typeface="Baskerville Old Face" panose="02020602080505020303" pitchFamily="18" charset="0"/>
              </a:rPr>
              <a:t>List of intelligences from wheel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CAE834-C399-4A03-B12F-77F884B0D7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1411" y="1464817"/>
            <a:ext cx="9906000" cy="4334321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IE" sz="2400" dirty="0">
                <a:latin typeface="Baskerville Old Face" panose="02020602080505020303" pitchFamily="18" charset="0"/>
              </a:rPr>
              <a:t>Musical - Music Smart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IE" sz="2400" dirty="0" err="1">
                <a:latin typeface="Baskerville Old Face" panose="02020602080505020303" pitchFamily="18" charset="0"/>
              </a:rPr>
              <a:t>Kinesthetic</a:t>
            </a:r>
            <a:r>
              <a:rPr lang="en-IE" sz="2400" dirty="0">
                <a:latin typeface="Baskerville Old Face" panose="02020602080505020303" pitchFamily="18" charset="0"/>
              </a:rPr>
              <a:t> – body smart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IE" sz="2400" dirty="0">
                <a:latin typeface="Baskerville Old Face" panose="02020602080505020303" pitchFamily="18" charset="0"/>
              </a:rPr>
              <a:t>Interpersonal – people smart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IE" sz="2400" dirty="0" err="1">
                <a:latin typeface="Baskerville Old Face" panose="02020602080505020303" pitchFamily="18" charset="0"/>
              </a:rPr>
              <a:t>Lingustic</a:t>
            </a:r>
            <a:r>
              <a:rPr lang="en-IE" sz="2400" dirty="0">
                <a:latin typeface="Baskerville Old Face" panose="02020602080505020303" pitchFamily="18" charset="0"/>
              </a:rPr>
              <a:t> – word smart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IE" sz="2400" dirty="0">
                <a:latin typeface="Baskerville Old Face" panose="02020602080505020303" pitchFamily="18" charset="0"/>
              </a:rPr>
              <a:t>Mathematical – logic smart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IE" sz="2400" dirty="0">
                <a:latin typeface="Baskerville Old Face" panose="02020602080505020303" pitchFamily="18" charset="0"/>
              </a:rPr>
              <a:t>Naturalistic – nature smart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IE" sz="2400" dirty="0">
                <a:latin typeface="Baskerville Old Face" panose="02020602080505020303" pitchFamily="18" charset="0"/>
              </a:rPr>
              <a:t>Intrapersonal – self smart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IE" sz="2400" dirty="0">
                <a:latin typeface="Baskerville Old Face" panose="02020602080505020303" pitchFamily="18" charset="0"/>
              </a:rPr>
              <a:t>Spatial/Visual – seeing the world in 3-D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IE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IE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IE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IE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IE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IE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7371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5723C-8674-40A0-BCFA-EFFF71FB84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550606"/>
            <a:ext cx="8791575" cy="1455175"/>
          </a:xfrm>
        </p:spPr>
        <p:txBody>
          <a:bodyPr>
            <a:normAutofit/>
          </a:bodyPr>
          <a:lstStyle/>
          <a:p>
            <a:pPr algn="ctr"/>
            <a:r>
              <a:rPr lang="en-IE" sz="4000" dirty="0">
                <a:latin typeface="Baskerville Old Face" panose="02020602080505020303" pitchFamily="18" charset="0"/>
              </a:rPr>
              <a:t>Does everyone agree with this theory?</a:t>
            </a:r>
            <a:endParaRPr lang="en-IE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07A422-A6D5-4525-A9FE-8BCD92442D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2005781"/>
            <a:ext cx="8791575" cy="3252019"/>
          </a:xfrm>
        </p:spPr>
        <p:txBody>
          <a:bodyPr>
            <a:normAutofit/>
          </a:bodyPr>
          <a:lstStyle/>
          <a:p>
            <a:r>
              <a:rPr lang="en-IE" sz="2400" dirty="0">
                <a:solidFill>
                  <a:schemeClr val="tx1"/>
                </a:solidFill>
              </a:rPr>
              <a:t>While many people agree with the idea of multiple intelligences </a:t>
            </a:r>
            <a:r>
              <a:rPr lang="en-IE" sz="2400" i="1" dirty="0">
                <a:solidFill>
                  <a:schemeClr val="tx1"/>
                </a:solidFill>
              </a:rPr>
              <a:t>(and some believe in even more than the 8 listed by Gardner) </a:t>
            </a:r>
            <a:r>
              <a:rPr lang="en-IE" sz="2400" dirty="0">
                <a:solidFill>
                  <a:schemeClr val="tx1"/>
                </a:solidFill>
              </a:rPr>
              <a:t>there are some people that think these are not intelligences but rather talents or gifts. </a:t>
            </a:r>
          </a:p>
        </p:txBody>
      </p:sp>
    </p:spTree>
    <p:extLst>
      <p:ext uri="{BB962C8B-B14F-4D97-AF65-F5344CB8AC3E}">
        <p14:creationId xmlns:p14="http://schemas.microsoft.com/office/powerpoint/2010/main" val="43995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F38FD-142F-4139-ADA7-26571F511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674703"/>
            <a:ext cx="9906000" cy="798990"/>
          </a:xfrm>
        </p:spPr>
        <p:txBody>
          <a:bodyPr>
            <a:normAutofit/>
          </a:bodyPr>
          <a:lstStyle/>
          <a:p>
            <a:pPr algn="ctr"/>
            <a:r>
              <a:rPr lang="en-IE" sz="4400" dirty="0" err="1"/>
              <a:t>REsults</a:t>
            </a:r>
            <a:endParaRPr lang="en-IE" sz="4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5C2D6B-F6BB-4037-9566-0D94D5094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1411" y="1592826"/>
            <a:ext cx="9906000" cy="2467897"/>
          </a:xfrm>
        </p:spPr>
        <p:txBody>
          <a:bodyPr>
            <a:noAutofit/>
          </a:bodyPr>
          <a:lstStyle/>
          <a:p>
            <a:r>
              <a:rPr lang="en-IE" sz="2400" dirty="0">
                <a:latin typeface="Baskerville Old Face" panose="02020602080505020303" pitchFamily="18" charset="0"/>
              </a:rPr>
              <a:t>The results of the survey showed us that people are not too sure if there are multiple intelligences but almost half of the people surveyed thought there were. </a:t>
            </a:r>
          </a:p>
          <a:p>
            <a:r>
              <a:rPr lang="en-IE" sz="2400" dirty="0">
                <a:latin typeface="Baskerville Old Face" panose="02020602080505020303" pitchFamily="18" charset="0"/>
              </a:rPr>
              <a:t>51% 0f the people who believed in multiple intelligences believed there were more than 10.</a:t>
            </a:r>
          </a:p>
          <a:p>
            <a:r>
              <a:rPr lang="en-IE" sz="2400" dirty="0">
                <a:latin typeface="Baskerville Old Face" panose="02020602080505020303" pitchFamily="18" charset="0"/>
              </a:rPr>
              <a:t>After researching Gardner’s theory we see that it is widely believed that there are many intelligences.</a:t>
            </a:r>
          </a:p>
        </p:txBody>
      </p:sp>
    </p:spTree>
    <p:extLst>
      <p:ext uri="{BB962C8B-B14F-4D97-AF65-F5344CB8AC3E}">
        <p14:creationId xmlns:p14="http://schemas.microsoft.com/office/powerpoint/2010/main" val="392319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30356-DC57-4395-83D5-7784D088FF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697559"/>
          </a:xfrm>
        </p:spPr>
        <p:txBody>
          <a:bodyPr>
            <a:normAutofit fontScale="90000"/>
          </a:bodyPr>
          <a:lstStyle/>
          <a:p>
            <a:pPr algn="ctr"/>
            <a:r>
              <a:rPr lang="en-IE" dirty="0">
                <a:latin typeface="Baskerville Old Face" panose="02020602080505020303" pitchFamily="18" charset="0"/>
              </a:rPr>
              <a:t>conclusion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D55FE4-F1B0-4CB9-AEEE-0E620BEC65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1979719"/>
            <a:ext cx="8791575" cy="1835197"/>
          </a:xfrm>
        </p:spPr>
        <p:txBody>
          <a:bodyPr>
            <a:noAutofit/>
          </a:bodyPr>
          <a:lstStyle/>
          <a:p>
            <a:r>
              <a:rPr lang="en-IE" sz="2400" dirty="0">
                <a:solidFill>
                  <a:schemeClr val="tx1"/>
                </a:solidFill>
                <a:latin typeface="Baskerville Old Face" panose="02020602080505020303" pitchFamily="18" charset="0"/>
              </a:rPr>
              <a:t>We believe that there are many different types of intelligence but we think that there needs to be more research and field studies to find out exactly how many. </a:t>
            </a:r>
          </a:p>
          <a:p>
            <a:r>
              <a:rPr lang="en-IE" sz="2400" dirty="0">
                <a:solidFill>
                  <a:schemeClr val="tx1"/>
                </a:solidFill>
                <a:latin typeface="Baskerville Old Face" panose="02020602080505020303" pitchFamily="18" charset="0"/>
              </a:rPr>
              <a:t>By understanding that there are different intelligences each person can be supported to learn to the best of their ability and achieve what they wish.</a:t>
            </a:r>
          </a:p>
        </p:txBody>
      </p:sp>
    </p:spTree>
    <p:extLst>
      <p:ext uri="{BB962C8B-B14F-4D97-AF65-F5344CB8AC3E}">
        <p14:creationId xmlns:p14="http://schemas.microsoft.com/office/powerpoint/2010/main" val="3616934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824F7-8E43-4BDD-8E72-8151223FE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5027680"/>
          </a:xfrm>
        </p:spPr>
        <p:txBody>
          <a:bodyPr>
            <a:normAutofit/>
          </a:bodyPr>
          <a:lstStyle/>
          <a:p>
            <a:pPr algn="ctr"/>
            <a:r>
              <a:rPr lang="en-IE" sz="8800" dirty="0"/>
              <a:t>Thank you for watching our </a:t>
            </a:r>
            <a:r>
              <a:rPr lang="en-IE" sz="8800"/>
              <a:t>presentation </a:t>
            </a:r>
            <a:br>
              <a:rPr lang="en-IE" sz="8800"/>
            </a:br>
            <a:r>
              <a:rPr lang="en-IE" sz="8800"/>
              <a:t>dr</a:t>
            </a:r>
            <a:r>
              <a:rPr lang="en-IE" sz="8800" dirty="0" err="1"/>
              <a:t>.</a:t>
            </a:r>
            <a:r>
              <a:rPr lang="en-IE" sz="8800" dirty="0"/>
              <a:t> Davide </a:t>
            </a:r>
            <a:r>
              <a:rPr lang="en-IE" sz="8800" dirty="0" err="1"/>
              <a:t>tiana</a:t>
            </a:r>
            <a:endParaRPr lang="en-IE" sz="8800" dirty="0"/>
          </a:p>
        </p:txBody>
      </p:sp>
    </p:spTree>
    <p:extLst>
      <p:ext uri="{BB962C8B-B14F-4D97-AF65-F5344CB8AC3E}">
        <p14:creationId xmlns:p14="http://schemas.microsoft.com/office/powerpoint/2010/main" val="392117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48511-12F0-4A79-9E35-7990CBCE36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1390018"/>
          </a:xfrm>
        </p:spPr>
        <p:txBody>
          <a:bodyPr>
            <a:normAutofit fontScale="90000"/>
          </a:bodyPr>
          <a:lstStyle/>
          <a:p>
            <a:pPr algn="ctr"/>
            <a:r>
              <a:rPr lang="en-IE" b="1" dirty="0">
                <a:latin typeface="Baskerville Old Face" panose="02020602080505020303" pitchFamily="18" charset="0"/>
              </a:rPr>
              <a:t>How did We decide on This Project?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2FDBE3-F637-4386-B67A-6B87997F9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2645545"/>
            <a:ext cx="8791575" cy="2920753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IE" sz="24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We brainstormed many ideas!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IE" sz="24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We decided on this topic because we were the most interested in it and we felt it would be a good one to research</a:t>
            </a:r>
          </a:p>
        </p:txBody>
      </p:sp>
    </p:spTree>
    <p:extLst>
      <p:ext uri="{BB962C8B-B14F-4D97-AF65-F5344CB8AC3E}">
        <p14:creationId xmlns:p14="http://schemas.microsoft.com/office/powerpoint/2010/main" val="294099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79FEF-41D9-4CB8-803C-970EFAEE37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1354507"/>
          </a:xfrm>
        </p:spPr>
        <p:txBody>
          <a:bodyPr>
            <a:normAutofit fontScale="90000"/>
          </a:bodyPr>
          <a:lstStyle/>
          <a:p>
            <a:pPr algn="ctr"/>
            <a:r>
              <a:rPr lang="en-IE" dirty="0">
                <a:latin typeface="Baskerville Old Face" panose="02020602080505020303" pitchFamily="18" charset="0"/>
              </a:rPr>
              <a:t>How did we carry out this project?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843B13-F650-46B4-BABC-AF0DC59ADD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2716567"/>
            <a:ext cx="8791575" cy="2541233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IE" sz="2900" dirty="0">
                <a:solidFill>
                  <a:schemeClr val="tx1"/>
                </a:solidFill>
                <a:latin typeface="Baskerville Old Face" panose="02020602080505020303" pitchFamily="18" charset="0"/>
              </a:rPr>
              <a:t>We created a survey to gather information from children in 3</a:t>
            </a:r>
            <a:r>
              <a:rPr lang="en-IE" sz="2900" baseline="30000" dirty="0">
                <a:solidFill>
                  <a:schemeClr val="tx1"/>
                </a:solidFill>
                <a:latin typeface="Baskerville Old Face" panose="02020602080505020303" pitchFamily="18" charset="0"/>
              </a:rPr>
              <a:t>rd</a:t>
            </a:r>
            <a:r>
              <a:rPr lang="en-IE" sz="2900" dirty="0">
                <a:solidFill>
                  <a:schemeClr val="tx1"/>
                </a:solidFill>
                <a:latin typeface="Baskerville Old Face" panose="02020602080505020303" pitchFamily="18" charset="0"/>
              </a:rPr>
              <a:t> to 6</a:t>
            </a:r>
            <a:r>
              <a:rPr lang="en-IE" sz="2900" baseline="30000" dirty="0">
                <a:solidFill>
                  <a:schemeClr val="tx1"/>
                </a:solidFill>
                <a:latin typeface="Baskerville Old Face" panose="02020602080505020303" pitchFamily="18" charset="0"/>
              </a:rPr>
              <a:t>th</a:t>
            </a:r>
            <a:r>
              <a:rPr lang="en-IE" sz="2900" dirty="0">
                <a:solidFill>
                  <a:schemeClr val="tx1"/>
                </a:solidFill>
                <a:latin typeface="Baskerville Old Face" panose="02020602080505020303" pitchFamily="18" charset="0"/>
              </a:rPr>
              <a:t> class and teachers in our school. We wanted to see if they thought there was more than one type of intelligence.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IE" sz="2900" dirty="0">
                <a:solidFill>
                  <a:schemeClr val="tx1"/>
                </a:solidFill>
                <a:latin typeface="Baskerville Old Face" panose="02020602080505020303" pitchFamily="18" charset="0"/>
              </a:rPr>
              <a:t>For those who thought there were more than one type we asked them to name those intelligences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03322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ED628-9C75-4C7D-8DCA-4A4C62101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4549173" cy="3456332"/>
          </a:xfrm>
        </p:spPr>
        <p:txBody>
          <a:bodyPr>
            <a:normAutofit/>
          </a:bodyPr>
          <a:lstStyle/>
          <a:p>
            <a:pPr algn="ctr"/>
            <a:r>
              <a:rPr lang="en-IE" sz="4800" dirty="0">
                <a:latin typeface="Baskerville Old Face" panose="02020602080505020303" pitchFamily="18" charset="0"/>
              </a:rPr>
              <a:t>Here is a sample of our survey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4C97E69-2C74-4A3A-A60E-D5B06837CA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7389" y="618518"/>
            <a:ext cx="5815108" cy="5620964"/>
          </a:xfrm>
        </p:spPr>
      </p:pic>
    </p:spTree>
    <p:extLst>
      <p:ext uri="{BB962C8B-B14F-4D97-AF65-F5344CB8AC3E}">
        <p14:creationId xmlns:p14="http://schemas.microsoft.com/office/powerpoint/2010/main" val="646321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B78BD0-C3EA-4EC8-B5EA-DD4F4B699A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27355" y="1040119"/>
            <a:ext cx="3856037" cy="3541714"/>
          </a:xfrm>
        </p:spPr>
        <p:txBody>
          <a:bodyPr>
            <a:normAutofit fontScale="92500" lnSpcReduction="20000"/>
          </a:bodyPr>
          <a:lstStyle/>
          <a:p>
            <a:r>
              <a:rPr lang="en-IE" sz="3600" dirty="0">
                <a:latin typeface="Baskerville Old Face" panose="02020602080505020303" pitchFamily="18" charset="0"/>
              </a:rPr>
              <a:t>Do You Think There is More Than one Type of Intelligence?</a:t>
            </a:r>
          </a:p>
          <a:p>
            <a:endParaRPr lang="en-IE" sz="3600" i="1" dirty="0"/>
          </a:p>
          <a:p>
            <a:pPr algn="ctr"/>
            <a:r>
              <a:rPr lang="en-IE" sz="3600" i="1" dirty="0"/>
              <a:t>We surveyed 98 people for this project.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9D07DF2-D537-4B73-AC2D-52F421FF1B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8558622"/>
              </p:ext>
            </p:extLst>
          </p:nvPr>
        </p:nvGraphicFramePr>
        <p:xfrm>
          <a:off x="5156200" y="592138"/>
          <a:ext cx="6416368" cy="5739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2704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8FB34-D4C5-4CC3-B604-205AF3892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>
                <a:latin typeface="Baskerville Old Face" panose="02020602080505020303" pitchFamily="18" charset="0"/>
              </a:rPr>
              <a:t>What types of intelligence did people list in the survey?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D8F9C-195D-48BE-A88C-1521BBDBAFD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IE" dirty="0">
                <a:latin typeface="Baskerville Old Face" panose="02020602080505020303" pitchFamily="18" charset="0"/>
              </a:rPr>
              <a:t>LINGUSTIC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IE" dirty="0">
                <a:latin typeface="Baskerville Old Face" panose="02020602080505020303" pitchFamily="18" charset="0"/>
              </a:rPr>
              <a:t>GAMING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IE" dirty="0">
                <a:latin typeface="Baskerville Old Face" panose="02020602080505020303" pitchFamily="18" charset="0"/>
              </a:rPr>
              <a:t>SPORT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IE" dirty="0">
                <a:latin typeface="Baskerville Old Face" panose="02020602080505020303" pitchFamily="18" charset="0"/>
              </a:rPr>
              <a:t>DRIVING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IE" dirty="0">
                <a:latin typeface="Baskerville Old Face" panose="02020602080505020303" pitchFamily="18" charset="0"/>
              </a:rPr>
              <a:t>EMOTIONAL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IE" dirty="0">
                <a:latin typeface="Baskerville Old Face" panose="02020602080505020303" pitchFamily="18" charset="0"/>
              </a:rPr>
              <a:t>NATURE</a:t>
            </a:r>
          </a:p>
          <a:p>
            <a:endParaRPr lang="en-I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A409AC-034B-44C0-A38D-9BEB80EFE12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IE" dirty="0">
                <a:latin typeface="Baskerville Old Face" panose="02020602080505020303" pitchFamily="18" charset="0"/>
              </a:rPr>
              <a:t>MATH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IE" dirty="0">
                <a:latin typeface="Baskerville Old Face" panose="02020602080505020303" pitchFamily="18" charset="0"/>
              </a:rPr>
              <a:t>READING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IE" dirty="0">
                <a:latin typeface="Baskerville Old Face" panose="02020602080505020303" pitchFamily="18" charset="0"/>
              </a:rPr>
              <a:t>COOKING/BAKING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IE" dirty="0">
                <a:latin typeface="Baskerville Old Face" panose="02020602080505020303" pitchFamily="18" charset="0"/>
              </a:rPr>
              <a:t>MUSICAL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IE" dirty="0">
                <a:latin typeface="Baskerville Old Face" panose="02020602080505020303" pitchFamily="18" charset="0"/>
              </a:rPr>
              <a:t>SCIENCES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IE" dirty="0">
                <a:latin typeface="Baskerville Old Face" panose="02020602080505020303" pitchFamily="18" charset="0"/>
              </a:rPr>
              <a:t>INTRAPERSONAL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23390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CB52D-B1DC-4A49-83B3-42E355192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432620"/>
            <a:ext cx="8791575" cy="1573162"/>
          </a:xfrm>
        </p:spPr>
        <p:txBody>
          <a:bodyPr>
            <a:normAutofit fontScale="90000"/>
          </a:bodyPr>
          <a:lstStyle/>
          <a:p>
            <a:pPr algn="ctr"/>
            <a:r>
              <a:rPr lang="en-IE" dirty="0">
                <a:latin typeface="Baskerville Old Face" panose="02020602080505020303" pitchFamily="18" charset="0"/>
              </a:rPr>
              <a:t>What do we understand by the term intelligence?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BD70F8-5C11-4BE6-B3DB-7E7E2C63E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2320413"/>
            <a:ext cx="8791575" cy="2937387"/>
          </a:xfrm>
        </p:spPr>
        <p:txBody>
          <a:bodyPr>
            <a:noAutofit/>
          </a:bodyPr>
          <a:lstStyle/>
          <a:p>
            <a:pPr algn="ctr"/>
            <a:r>
              <a:rPr lang="en-IE" sz="3600" dirty="0">
                <a:solidFill>
                  <a:schemeClr val="tx1"/>
                </a:solidFill>
              </a:rPr>
              <a:t>The dictionary describes intelligence as “</a:t>
            </a:r>
            <a:r>
              <a:rPr lang="en-IE" sz="3600" i="1" dirty="0">
                <a:solidFill>
                  <a:schemeClr val="tx1"/>
                </a:solidFill>
              </a:rPr>
              <a:t>the ability to acquire knowledge and skills”</a:t>
            </a:r>
          </a:p>
        </p:txBody>
      </p:sp>
    </p:spTree>
    <p:extLst>
      <p:ext uri="{BB962C8B-B14F-4D97-AF65-F5344CB8AC3E}">
        <p14:creationId xmlns:p14="http://schemas.microsoft.com/office/powerpoint/2010/main" val="186208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55D22-03AC-44B5-8E8C-6BFB6E0C2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142043"/>
            <a:ext cx="9906000" cy="1145983"/>
          </a:xfrm>
        </p:spPr>
        <p:txBody>
          <a:bodyPr>
            <a:noAutofit/>
          </a:bodyPr>
          <a:lstStyle/>
          <a:p>
            <a:pPr algn="ctr"/>
            <a:r>
              <a:rPr lang="en-IE" sz="4000" dirty="0">
                <a:latin typeface="Baskerville Old Face" panose="02020602080505020303" pitchFamily="18" charset="0"/>
              </a:rPr>
              <a:t>So , are there multiple types of intelligence?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E5D861-112F-4038-9C44-34A0507C6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1411" y="1425677"/>
            <a:ext cx="9906000" cy="4895224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IE" dirty="0"/>
              <a:t>Howard gardner, a developmental psychologist, from Harvard university came up with the </a:t>
            </a:r>
            <a:r>
              <a:rPr lang="en-IE" i="1" u="sng" dirty="0"/>
              <a:t>theory of multiple intelligence</a:t>
            </a:r>
            <a:r>
              <a:rPr lang="en-IE" dirty="0"/>
              <a:t>. He stated that there were many more intelligences than just the ‘G’ intelligence ; the general intelligence.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IE" dirty="0"/>
              <a:t>He believes that we are not born with all of our intelligence that we will have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IE" dirty="0"/>
              <a:t>He believes also that there may be more than the 8 types he talks about but believes those eight to be the main types of intelligence.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IE" dirty="0"/>
              <a:t>He is part of the ‘project zero’ research which tries to understand and </a:t>
            </a:r>
            <a:r>
              <a:rPr lang="en-IE" dirty="0" err="1"/>
              <a:t>nuture</a:t>
            </a:r>
            <a:r>
              <a:rPr lang="en-IE" dirty="0"/>
              <a:t> humans including looking at their intelligence.</a:t>
            </a:r>
          </a:p>
          <a:p>
            <a:endParaRPr lang="en-IE" dirty="0"/>
          </a:p>
          <a:p>
            <a:endParaRPr lang="en-IE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IE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C36C56-F490-4FA1-8D19-6C3F8D87CB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0581" y="4198374"/>
            <a:ext cx="2060358" cy="2403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976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06787-6A71-4210-98F3-FB768EDD3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98089"/>
            <a:ext cx="9905998" cy="704581"/>
          </a:xfrm>
        </p:spPr>
        <p:txBody>
          <a:bodyPr>
            <a:normAutofit fontScale="90000"/>
          </a:bodyPr>
          <a:lstStyle/>
          <a:p>
            <a:pPr algn="ctr"/>
            <a:r>
              <a:rPr lang="en-IE" sz="4400" dirty="0">
                <a:latin typeface="Baskerville Old Face" panose="02020602080505020303" pitchFamily="18" charset="0"/>
              </a:rPr>
              <a:t>Multiple Intelligence Wheel </a:t>
            </a:r>
            <a:br>
              <a:rPr lang="en-IE" sz="4400" dirty="0">
                <a:latin typeface="Baskerville Old Face" panose="02020602080505020303" pitchFamily="18" charset="0"/>
              </a:rPr>
            </a:br>
            <a:br>
              <a:rPr lang="en-IE" sz="4400" dirty="0">
                <a:latin typeface="Baskerville Old Face" panose="02020602080505020303" pitchFamily="18" charset="0"/>
              </a:rPr>
            </a:br>
            <a:r>
              <a:rPr lang="en-IE" sz="2200" i="1" dirty="0">
                <a:latin typeface="Baskerville Old Face" panose="02020602080505020303" pitchFamily="18" charset="0"/>
              </a:rPr>
              <a:t>Gardener represents these intelligences on a wheel.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7072B99-37BD-41C1-A98C-6CDD1B06F4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02492" y="2123731"/>
            <a:ext cx="5418721" cy="4370618"/>
          </a:xfrm>
        </p:spPr>
      </p:pic>
    </p:spTree>
    <p:extLst>
      <p:ext uri="{BB962C8B-B14F-4D97-AF65-F5344CB8AC3E}">
        <p14:creationId xmlns:p14="http://schemas.microsoft.com/office/powerpoint/2010/main" val="340779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20670</TotalTime>
  <Words>550</Words>
  <Application>Microsoft Office PowerPoint</Application>
  <PresentationFormat>Widescreen</PresentationFormat>
  <Paragraphs>66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Baskerville Old Face</vt:lpstr>
      <vt:lpstr>Trebuchet MS</vt:lpstr>
      <vt:lpstr>Tw Cen MT</vt:lpstr>
      <vt:lpstr>Wingdings</vt:lpstr>
      <vt:lpstr>Circuit</vt:lpstr>
      <vt:lpstr>Are there different types of intelligence?</vt:lpstr>
      <vt:lpstr>How did We decide on This Project?</vt:lpstr>
      <vt:lpstr>How did we carry out this project?</vt:lpstr>
      <vt:lpstr>Here is a sample of our survey</vt:lpstr>
      <vt:lpstr>PowerPoint Presentation</vt:lpstr>
      <vt:lpstr>What types of intelligence did people list in the survey?</vt:lpstr>
      <vt:lpstr>What do we understand by the term intelligence?</vt:lpstr>
      <vt:lpstr>So , are there multiple types of intelligence?</vt:lpstr>
      <vt:lpstr>Multiple Intelligence Wheel   Gardener represents these intelligences on a wheel.</vt:lpstr>
      <vt:lpstr>List of intelligences from wheel</vt:lpstr>
      <vt:lpstr>Does everyone agree with this theory?</vt:lpstr>
      <vt:lpstr>REsults</vt:lpstr>
      <vt:lpstr>conclusion</vt:lpstr>
      <vt:lpstr>Thank you for watching our presentation  dr. Davide tiana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there different types of intelligence?</dc:title>
  <dc:creator>Scoil Mhuire Clifden</dc:creator>
  <cp:lastModifiedBy>Scoil Mhuire Clifden</cp:lastModifiedBy>
  <cp:revision>36</cp:revision>
  <dcterms:created xsi:type="dcterms:W3CDTF">2022-03-14T09:28:55Z</dcterms:created>
  <dcterms:modified xsi:type="dcterms:W3CDTF">2022-04-05T11:15:53Z</dcterms:modified>
</cp:coreProperties>
</file>